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248400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PPT-2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Class 9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Civics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Chapter 3 - Electoral Politics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524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340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8" y="0"/>
            <a:ext cx="91472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04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70" y="29183"/>
            <a:ext cx="9309370" cy="697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95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78" y="-4865"/>
            <a:ext cx="9241277" cy="692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34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" y="-152400"/>
            <a:ext cx="9045622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39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04800"/>
            <a:ext cx="9248895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613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86" cy="74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25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8" y="-1"/>
            <a:ext cx="9014298" cy="675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397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" y="-19456"/>
            <a:ext cx="9173208" cy="687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473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3" y="0"/>
            <a:ext cx="91472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269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PPT-2 Class 9 Civics Chapter 3 - Electoral Politics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VELANKANNI MATHAVU</dc:creator>
  <cp:lastModifiedBy>VELANKANNI MATHAVU</cp:lastModifiedBy>
  <cp:revision>6</cp:revision>
  <dcterms:created xsi:type="dcterms:W3CDTF">2006-08-16T00:00:00Z</dcterms:created>
  <dcterms:modified xsi:type="dcterms:W3CDTF">2020-10-11T10:39:57Z</dcterms:modified>
</cp:coreProperties>
</file>